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RECEIPPT-TAGS:PEACE,LAMB OF GOD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PEACE AND JOY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and joy be with you now and forever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Peace and joy be with you now and evermore!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 of God you take away the sins of the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mercy upon your people listen to our prayer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Lamb of God you take away the sins of the world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mercy upon your people, grant us peace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69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PEACE AND JOY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2024-04-29T13:34:51Z</dcterms:modified>
</cp:coreProperties>
</file>