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30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IS FLOWING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IS FLOWING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49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PEACE IS FLOWING</vt:lpstr>
      <vt:lpstr>PEACE IS FLOWING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2024-04-29T13:43:28Z</dcterms:modified>
</cp:coreProperties>
</file>