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RECEIPPT-TAGS:PEACE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PEACE I GIVE TO YOU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i="1" dirty="0">
                <a:solidFill>
                  <a:schemeClr val="lt1"/>
                </a:solidFill>
              </a:rPr>
              <a:t>Peace I give to you, my friends, my friends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i="1" dirty="0">
                <a:solidFill>
                  <a:schemeClr val="lt1"/>
                </a:solidFill>
              </a:rPr>
              <a:t>And I am with you till the end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800" b="1" i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Lamb of God you take away the sins of the world, have mercy on us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Lamb of God you take away the sins of the world, have mercy on us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Lamb of God you take away the sins of the world, grant us peace</a:t>
            </a:r>
            <a:endParaRPr sz="38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PEACE I GIVE TO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</cp:revision>
  <dcterms:modified xsi:type="dcterms:W3CDTF">2024-04-29T13:36:36Z</dcterms:modified>
</cp:coreProperties>
</file>