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RECEIPPT-TAGS:PEACE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980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PEACE I LEAVE WITH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I leave with you, my friends,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the world cannot give.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I leave with you, my friends,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that your joy be ever full.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Father’s love I came to give;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the hope for all mankind.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his gift and be at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Spirit of our love I bring.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PEACE I LEAVE WITH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I leave with you, my friends,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the world cannot give.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I leave with you, my friends,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that your joy be ever full.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this love which you should have,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will know you are my friends.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words of life to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will live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hope and joy.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80979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144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PEACE I LEAVE WITH YOU</vt:lpstr>
      <vt:lpstr>PEACE I LEAVE WITH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2024-04-29T13:40:41Z</dcterms:modified>
</cp:coreProperties>
</file>