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PENITENTIAL ACT: THE CONFITEOR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 Confess to almighty God and you, my brothers and sisters, that I have greatly sinned, in my thoughts and in my words, in what I have done and in what I have failed to do, through my fault, through my fault; through my most grievous fault, therefore I ask blessed Mary ever-Virgin, all the Angels and Saints, and you my brothers and sisters, to pray for me to the Lord our God.</a:t>
            </a:r>
            <a:endParaRPr lang="en-US" sz="40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PENITENTIAL ACT: THE CONFITEOR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21</cp:revision>
  <dcterms:modified xsi:type="dcterms:W3CDTF">2024-04-29T13:45:13Z</dcterms:modified>
</cp:coreProperties>
</file>