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27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231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09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praise you God and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and every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mouth shall never cease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bless your name forever!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splendour of your majesty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joyfully retold;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fame of your abundant good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justice, we will sing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881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you’re highly to be praised;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greatness overwhelms.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on age will praise your works,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bless your name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027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kind and merciful,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anger slow to 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 in all his works;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graciousness 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remains forever.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PRAISE GOD</vt:lpstr>
      <vt:lpstr>PRAISE GOD</vt:lpstr>
      <vt:lpstr>PRAISE GOD</vt:lpstr>
      <vt:lpstr>PRAISE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2024-04-29T15:51:11Z</dcterms:modified>
</cp:coreProperties>
</file>