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26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HIM, PRAISE HIM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Him; Praise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Him; Praise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Him; Love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Him; Love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HIM, PRAISE HIM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Him; Trust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Him; Trust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Him; Serve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Him; Serve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7418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135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PRAISE HIM, PRAISE HIM</vt:lpstr>
      <vt:lpstr>PRAISE HIM, PRAISE HIM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2024-04-29T15:56:34Z</dcterms:modified>
</cp:coreProperties>
</file>