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TO YOU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to you Lord Jesus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endless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gave his only son,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everyone who believe his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 have eternal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TO YOU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522</cp:revision>
  <dcterms:modified xsi:type="dcterms:W3CDTF">2024-04-29T14:13:35Z</dcterms:modified>
</cp:coreProperties>
</file>