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RECEIPPT-TAGS:ACCLAMATION,LENT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>
                <a:solidFill>
                  <a:schemeClr val="lt1"/>
                </a:solidFill>
              </a:rPr>
              <a:t>LENTEN ALLELUIA</a:t>
            </a:r>
            <a:endParaRPr lang="en-GB" sz="32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Praise to you O Christ, king of eternal glory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8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Shake of all your sins, put on new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heart and spirit.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30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LENTEN ALLELUIA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508</cp:revision>
  <dcterms:modified xsi:type="dcterms:W3CDTF">2024-04-29T14:13:44Z</dcterms:modified>
</cp:coreProperties>
</file>