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0" r:id="rId1"/>
    <p:sldMasterId id="2147483671" r:id="rId2"/>
  </p:sldMasterIdLst>
  <p:notesMasterIdLst>
    <p:notesMasterId r:id="rId4"/>
  </p:notesMasterIdLst>
  <p:sldIdLst>
    <p:sldId id="257" r:id="rId3"/>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B0782E4-E1D9-4757-8BFE-7B77208F2854}" v="4607" dt="2023-07-15T18:25:38.749"/>
    <p1510:client id="{C6935B40-2631-408D-B708-E82C624CA34A}" v="14" dt="2023-06-08T07:05:58.11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1" d="100"/>
          <a:sy n="61" d="100"/>
        </p:scale>
        <p:origin x="53" y="293"/>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theme" Target="theme/theme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 Id="rId9"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309"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24f3f32051f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RECEIPPT-TAGS:PRAYER</a:t>
            </a:r>
            <a:endParaRPr dirty="0"/>
          </a:p>
        </p:txBody>
      </p:sp>
      <p:sp>
        <p:nvSpPr>
          <p:cNvPr id="127" name="Google Shape;127;g24f3f32051f_0_8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80161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992767"/>
            <a:ext cx="8520600" cy="27369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3778833"/>
            <a:ext cx="8520600" cy="10569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474833"/>
            <a:ext cx="8520600" cy="26181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4202967"/>
            <a:ext cx="8520600" cy="17343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56"/>
        <p:cNvGrpSpPr/>
        <p:nvPr/>
      </p:nvGrpSpPr>
      <p:grpSpPr>
        <a:xfrm>
          <a:off x="0" y="0"/>
          <a:ext cx="0" cy="0"/>
          <a:chOff x="0" y="0"/>
          <a:chExt cx="0" cy="0"/>
        </a:xfrm>
      </p:grpSpPr>
      <p:sp>
        <p:nvSpPr>
          <p:cNvPr id="57" name="Google Shape;57;p14"/>
          <p:cNvSpPr txBox="1">
            <a:spLocks noGrp="1"/>
          </p:cNvSpPr>
          <p:nvPr>
            <p:ph type="title"/>
          </p:nvPr>
        </p:nvSpPr>
        <p:spPr>
          <a:xfrm>
            <a:off x="457200" y="274638"/>
            <a:ext cx="8229600" cy="1143300"/>
          </a:xfrm>
          <a:prstGeom prst="rect">
            <a:avLst/>
          </a:prstGeom>
          <a:noFill/>
          <a:ln>
            <a:noFill/>
          </a:ln>
        </p:spPr>
        <p:txBody>
          <a:bodyPr spcFirstLastPara="1" wrap="square" lIns="91425" tIns="45700" rIns="91425" bIns="45700" anchor="ctr" anchorCtr="0">
            <a:normAutofit/>
          </a:bodyPr>
          <a:lstStyle>
            <a:lvl1pPr lvl="0" algn="ctr" rtl="0">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8" name="Google Shape;58;p14"/>
          <p:cNvSpPr txBox="1">
            <a:spLocks noGrp="1"/>
          </p:cNvSpPr>
          <p:nvPr>
            <p:ph type="body" idx="1"/>
          </p:nvPr>
        </p:nvSpPr>
        <p:spPr>
          <a:xfrm>
            <a:off x="457200" y="1600200"/>
            <a:ext cx="8229600" cy="45261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59" name="Google Shape;59;p14"/>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0" name="Google Shape;60;p14"/>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1" name="Google Shape;61;p14"/>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62"/>
        <p:cNvGrpSpPr/>
        <p:nvPr/>
      </p:nvGrpSpPr>
      <p:grpSpPr>
        <a:xfrm>
          <a:off x="0" y="0"/>
          <a:ext cx="0" cy="0"/>
          <a:chOff x="0" y="0"/>
          <a:chExt cx="0" cy="0"/>
        </a:xfrm>
      </p:grpSpPr>
      <p:sp>
        <p:nvSpPr>
          <p:cNvPr id="63" name="Google Shape;63;p15"/>
          <p:cNvSpPr txBox="1">
            <a:spLocks noGrp="1"/>
          </p:cNvSpPr>
          <p:nvPr>
            <p:ph type="ctrTitle"/>
          </p:nvPr>
        </p:nvSpPr>
        <p:spPr>
          <a:xfrm>
            <a:off x="685800" y="2130425"/>
            <a:ext cx="7772400" cy="1470000"/>
          </a:xfrm>
          <a:prstGeom prst="rect">
            <a:avLst/>
          </a:prstGeom>
          <a:noFill/>
          <a:ln>
            <a:noFill/>
          </a:ln>
        </p:spPr>
        <p:txBody>
          <a:bodyPr spcFirstLastPara="1" wrap="square" lIns="91425" tIns="45700" rIns="91425" bIns="45700" anchor="ctr" anchorCtr="0">
            <a:normAutofit/>
          </a:bodyPr>
          <a:lstStyle>
            <a:lvl1pPr lvl="0" algn="ctr" rtl="0">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4" name="Google Shape;64;p15"/>
          <p:cNvSpPr txBox="1">
            <a:spLocks noGrp="1"/>
          </p:cNvSpPr>
          <p:nvPr>
            <p:ph type="subTitle" idx="1"/>
          </p:nvPr>
        </p:nvSpPr>
        <p:spPr>
          <a:xfrm>
            <a:off x="1371600" y="3886200"/>
            <a:ext cx="6400800" cy="1752900"/>
          </a:xfrm>
          <a:prstGeom prst="rect">
            <a:avLst/>
          </a:prstGeom>
          <a:noFill/>
          <a:ln>
            <a:noFill/>
          </a:ln>
        </p:spPr>
        <p:txBody>
          <a:bodyPr spcFirstLastPara="1" wrap="square" lIns="91425" tIns="45700" rIns="91425" bIns="45700" anchor="t" anchorCtr="0">
            <a:normAutofit/>
          </a:bodyPr>
          <a:lstStyle>
            <a:lvl1pPr lvl="0" algn="ctr" rtl="0">
              <a:spcBef>
                <a:spcPts val="640"/>
              </a:spcBef>
              <a:spcAft>
                <a:spcPts val="0"/>
              </a:spcAft>
              <a:buClr>
                <a:srgbClr val="888888"/>
              </a:buClr>
              <a:buSzPts val="3200"/>
              <a:buNone/>
              <a:defRPr>
                <a:solidFill>
                  <a:srgbClr val="888888"/>
                </a:solidFill>
              </a:defRPr>
            </a:lvl1pPr>
            <a:lvl2pPr lvl="1" algn="ctr" rtl="0">
              <a:spcBef>
                <a:spcPts val="560"/>
              </a:spcBef>
              <a:spcAft>
                <a:spcPts val="0"/>
              </a:spcAft>
              <a:buClr>
                <a:srgbClr val="888888"/>
              </a:buClr>
              <a:buSzPts val="2800"/>
              <a:buNone/>
              <a:defRPr>
                <a:solidFill>
                  <a:srgbClr val="888888"/>
                </a:solidFill>
              </a:defRPr>
            </a:lvl2pPr>
            <a:lvl3pPr lvl="2" algn="ctr" rtl="0">
              <a:spcBef>
                <a:spcPts val="480"/>
              </a:spcBef>
              <a:spcAft>
                <a:spcPts val="0"/>
              </a:spcAft>
              <a:buClr>
                <a:srgbClr val="888888"/>
              </a:buClr>
              <a:buSzPts val="2400"/>
              <a:buNone/>
              <a:defRPr>
                <a:solidFill>
                  <a:srgbClr val="888888"/>
                </a:solidFill>
              </a:defRPr>
            </a:lvl3pPr>
            <a:lvl4pPr lvl="3" algn="ctr" rtl="0">
              <a:spcBef>
                <a:spcPts val="400"/>
              </a:spcBef>
              <a:spcAft>
                <a:spcPts val="0"/>
              </a:spcAft>
              <a:buClr>
                <a:srgbClr val="888888"/>
              </a:buClr>
              <a:buSzPts val="2000"/>
              <a:buNone/>
              <a:defRPr>
                <a:solidFill>
                  <a:srgbClr val="888888"/>
                </a:solidFill>
              </a:defRPr>
            </a:lvl4pPr>
            <a:lvl5pPr lvl="4" algn="ctr" rtl="0">
              <a:spcBef>
                <a:spcPts val="400"/>
              </a:spcBef>
              <a:spcAft>
                <a:spcPts val="0"/>
              </a:spcAft>
              <a:buClr>
                <a:srgbClr val="888888"/>
              </a:buClr>
              <a:buSzPts val="2000"/>
              <a:buNone/>
              <a:defRPr>
                <a:solidFill>
                  <a:srgbClr val="888888"/>
                </a:solidFill>
              </a:defRPr>
            </a:lvl5pPr>
            <a:lvl6pPr lvl="5" algn="ctr" rtl="0">
              <a:spcBef>
                <a:spcPts val="400"/>
              </a:spcBef>
              <a:spcAft>
                <a:spcPts val="0"/>
              </a:spcAft>
              <a:buClr>
                <a:srgbClr val="888888"/>
              </a:buClr>
              <a:buSzPts val="2000"/>
              <a:buNone/>
              <a:defRPr>
                <a:solidFill>
                  <a:srgbClr val="888888"/>
                </a:solidFill>
              </a:defRPr>
            </a:lvl6pPr>
            <a:lvl7pPr lvl="6" algn="ctr" rtl="0">
              <a:spcBef>
                <a:spcPts val="400"/>
              </a:spcBef>
              <a:spcAft>
                <a:spcPts val="0"/>
              </a:spcAft>
              <a:buClr>
                <a:srgbClr val="888888"/>
              </a:buClr>
              <a:buSzPts val="2000"/>
              <a:buNone/>
              <a:defRPr>
                <a:solidFill>
                  <a:srgbClr val="888888"/>
                </a:solidFill>
              </a:defRPr>
            </a:lvl7pPr>
            <a:lvl8pPr lvl="7" algn="ctr" rtl="0">
              <a:spcBef>
                <a:spcPts val="400"/>
              </a:spcBef>
              <a:spcAft>
                <a:spcPts val="0"/>
              </a:spcAft>
              <a:buClr>
                <a:srgbClr val="888888"/>
              </a:buClr>
              <a:buSzPts val="2000"/>
              <a:buNone/>
              <a:defRPr>
                <a:solidFill>
                  <a:srgbClr val="888888"/>
                </a:solidFill>
              </a:defRPr>
            </a:lvl8pPr>
            <a:lvl9pPr lvl="8" algn="ctr" rtl="0">
              <a:spcBef>
                <a:spcPts val="400"/>
              </a:spcBef>
              <a:spcAft>
                <a:spcPts val="0"/>
              </a:spcAft>
              <a:buClr>
                <a:srgbClr val="888888"/>
              </a:buClr>
              <a:buSzPts val="2000"/>
              <a:buNone/>
              <a:defRPr>
                <a:solidFill>
                  <a:srgbClr val="888888"/>
                </a:solidFill>
              </a:defRPr>
            </a:lvl9pPr>
          </a:lstStyle>
          <a:p>
            <a:endParaRPr/>
          </a:p>
        </p:txBody>
      </p:sp>
      <p:sp>
        <p:nvSpPr>
          <p:cNvPr id="65" name="Google Shape;65;p15"/>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6" name="Google Shape;66;p15"/>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7" name="Google Shape;67;p15"/>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68"/>
        <p:cNvGrpSpPr/>
        <p:nvPr/>
      </p:nvGrpSpPr>
      <p:grpSpPr>
        <a:xfrm>
          <a:off x="0" y="0"/>
          <a:ext cx="0" cy="0"/>
          <a:chOff x="0" y="0"/>
          <a:chExt cx="0" cy="0"/>
        </a:xfrm>
      </p:grpSpPr>
      <p:sp>
        <p:nvSpPr>
          <p:cNvPr id="69" name="Google Shape;69;p16"/>
          <p:cNvSpPr txBox="1">
            <a:spLocks noGrp="1"/>
          </p:cNvSpPr>
          <p:nvPr>
            <p:ph type="title"/>
          </p:nvPr>
        </p:nvSpPr>
        <p:spPr>
          <a:xfrm>
            <a:off x="722313" y="4406900"/>
            <a:ext cx="7772400" cy="1362000"/>
          </a:xfrm>
          <a:prstGeom prst="rect">
            <a:avLst/>
          </a:prstGeom>
          <a:noFill/>
          <a:ln>
            <a:noFill/>
          </a:ln>
        </p:spPr>
        <p:txBody>
          <a:bodyPr spcFirstLastPara="1" wrap="square" lIns="91425" tIns="45700" rIns="91425" bIns="45700" anchor="t" anchorCtr="0">
            <a:normAutofit/>
          </a:bodyPr>
          <a:lstStyle>
            <a:lvl1pPr lvl="0" algn="l" rtl="0">
              <a:spcBef>
                <a:spcPts val="0"/>
              </a:spcBef>
              <a:spcAft>
                <a:spcPts val="0"/>
              </a:spcAft>
              <a:buClr>
                <a:schemeClr val="dk1"/>
              </a:buClr>
              <a:buSzPts val="4000"/>
              <a:buFont typeface="Calibri"/>
              <a:buNone/>
              <a:defRPr sz="4000" b="1" cap="none"/>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0" name="Google Shape;70;p16"/>
          <p:cNvSpPr txBox="1">
            <a:spLocks noGrp="1"/>
          </p:cNvSpPr>
          <p:nvPr>
            <p:ph type="body" idx="1"/>
          </p:nvPr>
        </p:nvSpPr>
        <p:spPr>
          <a:xfrm>
            <a:off x="722313" y="2906713"/>
            <a:ext cx="7772400" cy="1500300"/>
          </a:xfrm>
          <a:prstGeom prst="rect">
            <a:avLst/>
          </a:prstGeom>
          <a:noFill/>
          <a:ln>
            <a:noFill/>
          </a:ln>
        </p:spPr>
        <p:txBody>
          <a:bodyPr spcFirstLastPara="1" wrap="square" lIns="91425" tIns="45700" rIns="91425" bIns="45700" anchor="b" anchorCtr="0">
            <a:normAutofit/>
          </a:bodyPr>
          <a:lstStyle>
            <a:lvl1pPr marL="457200" lvl="0" indent="-228600" algn="l" rtl="0">
              <a:spcBef>
                <a:spcPts val="400"/>
              </a:spcBef>
              <a:spcAft>
                <a:spcPts val="0"/>
              </a:spcAft>
              <a:buClr>
                <a:srgbClr val="888888"/>
              </a:buClr>
              <a:buSzPts val="2000"/>
              <a:buNone/>
              <a:defRPr sz="2000">
                <a:solidFill>
                  <a:srgbClr val="888888"/>
                </a:solidFill>
              </a:defRPr>
            </a:lvl1pPr>
            <a:lvl2pPr marL="914400" lvl="1" indent="-228600" algn="l" rtl="0">
              <a:spcBef>
                <a:spcPts val="360"/>
              </a:spcBef>
              <a:spcAft>
                <a:spcPts val="0"/>
              </a:spcAft>
              <a:buClr>
                <a:srgbClr val="888888"/>
              </a:buClr>
              <a:buSzPts val="1800"/>
              <a:buNone/>
              <a:defRPr sz="1800">
                <a:solidFill>
                  <a:srgbClr val="888888"/>
                </a:solidFill>
              </a:defRPr>
            </a:lvl2pPr>
            <a:lvl3pPr marL="1371600" lvl="2" indent="-228600" algn="l" rtl="0">
              <a:spcBef>
                <a:spcPts val="320"/>
              </a:spcBef>
              <a:spcAft>
                <a:spcPts val="0"/>
              </a:spcAft>
              <a:buClr>
                <a:srgbClr val="888888"/>
              </a:buClr>
              <a:buSzPts val="1600"/>
              <a:buNone/>
              <a:defRPr sz="1600">
                <a:solidFill>
                  <a:srgbClr val="888888"/>
                </a:solidFill>
              </a:defRPr>
            </a:lvl3pPr>
            <a:lvl4pPr marL="1828800" lvl="3" indent="-228600" algn="l" rtl="0">
              <a:spcBef>
                <a:spcPts val="280"/>
              </a:spcBef>
              <a:spcAft>
                <a:spcPts val="0"/>
              </a:spcAft>
              <a:buClr>
                <a:srgbClr val="888888"/>
              </a:buClr>
              <a:buSzPts val="1400"/>
              <a:buNone/>
              <a:defRPr sz="1400">
                <a:solidFill>
                  <a:srgbClr val="888888"/>
                </a:solidFill>
              </a:defRPr>
            </a:lvl4pPr>
            <a:lvl5pPr marL="2286000" lvl="4" indent="-228600" algn="l" rtl="0">
              <a:spcBef>
                <a:spcPts val="280"/>
              </a:spcBef>
              <a:spcAft>
                <a:spcPts val="0"/>
              </a:spcAft>
              <a:buClr>
                <a:srgbClr val="888888"/>
              </a:buClr>
              <a:buSzPts val="1400"/>
              <a:buNone/>
              <a:defRPr sz="1400">
                <a:solidFill>
                  <a:srgbClr val="888888"/>
                </a:solidFill>
              </a:defRPr>
            </a:lvl5pPr>
            <a:lvl6pPr marL="2743200" lvl="5" indent="-228600" algn="l" rtl="0">
              <a:spcBef>
                <a:spcPts val="280"/>
              </a:spcBef>
              <a:spcAft>
                <a:spcPts val="0"/>
              </a:spcAft>
              <a:buClr>
                <a:srgbClr val="888888"/>
              </a:buClr>
              <a:buSzPts val="1400"/>
              <a:buNone/>
              <a:defRPr sz="1400">
                <a:solidFill>
                  <a:srgbClr val="888888"/>
                </a:solidFill>
              </a:defRPr>
            </a:lvl6pPr>
            <a:lvl7pPr marL="3200400" lvl="6" indent="-228600" algn="l" rtl="0">
              <a:spcBef>
                <a:spcPts val="280"/>
              </a:spcBef>
              <a:spcAft>
                <a:spcPts val="0"/>
              </a:spcAft>
              <a:buClr>
                <a:srgbClr val="888888"/>
              </a:buClr>
              <a:buSzPts val="1400"/>
              <a:buNone/>
              <a:defRPr sz="1400">
                <a:solidFill>
                  <a:srgbClr val="888888"/>
                </a:solidFill>
              </a:defRPr>
            </a:lvl7pPr>
            <a:lvl8pPr marL="3657600" lvl="7" indent="-228600" algn="l" rtl="0">
              <a:spcBef>
                <a:spcPts val="280"/>
              </a:spcBef>
              <a:spcAft>
                <a:spcPts val="0"/>
              </a:spcAft>
              <a:buClr>
                <a:srgbClr val="888888"/>
              </a:buClr>
              <a:buSzPts val="1400"/>
              <a:buNone/>
              <a:defRPr sz="1400">
                <a:solidFill>
                  <a:srgbClr val="888888"/>
                </a:solidFill>
              </a:defRPr>
            </a:lvl8pPr>
            <a:lvl9pPr marL="4114800" lvl="8" indent="-228600" algn="l" rtl="0">
              <a:spcBef>
                <a:spcPts val="280"/>
              </a:spcBef>
              <a:spcAft>
                <a:spcPts val="0"/>
              </a:spcAft>
              <a:buClr>
                <a:srgbClr val="888888"/>
              </a:buClr>
              <a:buSzPts val="1400"/>
              <a:buNone/>
              <a:defRPr sz="1400">
                <a:solidFill>
                  <a:srgbClr val="888888"/>
                </a:solidFill>
              </a:defRPr>
            </a:lvl9pPr>
          </a:lstStyle>
          <a:p>
            <a:endParaRPr/>
          </a:p>
        </p:txBody>
      </p:sp>
      <p:sp>
        <p:nvSpPr>
          <p:cNvPr id="71" name="Google Shape;71;p16"/>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2" name="Google Shape;72;p16"/>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3" name="Google Shape;73;p16"/>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74"/>
        <p:cNvGrpSpPr/>
        <p:nvPr/>
      </p:nvGrpSpPr>
      <p:grpSpPr>
        <a:xfrm>
          <a:off x="0" y="0"/>
          <a:ext cx="0" cy="0"/>
          <a:chOff x="0" y="0"/>
          <a:chExt cx="0" cy="0"/>
        </a:xfrm>
      </p:grpSpPr>
      <p:sp>
        <p:nvSpPr>
          <p:cNvPr id="75" name="Google Shape;75;p17"/>
          <p:cNvSpPr txBox="1">
            <a:spLocks noGrp="1"/>
          </p:cNvSpPr>
          <p:nvPr>
            <p:ph type="title"/>
          </p:nvPr>
        </p:nvSpPr>
        <p:spPr>
          <a:xfrm>
            <a:off x="457200" y="274638"/>
            <a:ext cx="8229600" cy="1143300"/>
          </a:xfrm>
          <a:prstGeom prst="rect">
            <a:avLst/>
          </a:prstGeom>
          <a:noFill/>
          <a:ln>
            <a:noFill/>
          </a:ln>
        </p:spPr>
        <p:txBody>
          <a:bodyPr spcFirstLastPara="1" wrap="square" lIns="91425" tIns="45700" rIns="91425" bIns="45700" anchor="ctr" anchorCtr="0">
            <a:normAutofit/>
          </a:bodyPr>
          <a:lstStyle>
            <a:lvl1pPr lvl="0" algn="ctr" rtl="0">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6" name="Google Shape;76;p17"/>
          <p:cNvSpPr txBox="1">
            <a:spLocks noGrp="1"/>
          </p:cNvSpPr>
          <p:nvPr>
            <p:ph type="body" idx="1"/>
          </p:nvPr>
        </p:nvSpPr>
        <p:spPr>
          <a:xfrm>
            <a:off x="457200" y="1600200"/>
            <a:ext cx="40386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77" name="Google Shape;77;p17"/>
          <p:cNvSpPr txBox="1">
            <a:spLocks noGrp="1"/>
          </p:cNvSpPr>
          <p:nvPr>
            <p:ph type="body" idx="2"/>
          </p:nvPr>
        </p:nvSpPr>
        <p:spPr>
          <a:xfrm>
            <a:off x="4648200" y="1600200"/>
            <a:ext cx="40386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78" name="Google Shape;78;p17"/>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9" name="Google Shape;79;p17"/>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0" name="Google Shape;80;p17"/>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81"/>
        <p:cNvGrpSpPr/>
        <p:nvPr/>
      </p:nvGrpSpPr>
      <p:grpSpPr>
        <a:xfrm>
          <a:off x="0" y="0"/>
          <a:ext cx="0" cy="0"/>
          <a:chOff x="0" y="0"/>
          <a:chExt cx="0" cy="0"/>
        </a:xfrm>
      </p:grpSpPr>
      <p:sp>
        <p:nvSpPr>
          <p:cNvPr id="82" name="Google Shape;82;p18"/>
          <p:cNvSpPr txBox="1">
            <a:spLocks noGrp="1"/>
          </p:cNvSpPr>
          <p:nvPr>
            <p:ph type="title"/>
          </p:nvPr>
        </p:nvSpPr>
        <p:spPr>
          <a:xfrm>
            <a:off x="457200" y="274638"/>
            <a:ext cx="8229600" cy="1143300"/>
          </a:xfrm>
          <a:prstGeom prst="rect">
            <a:avLst/>
          </a:prstGeom>
          <a:noFill/>
          <a:ln>
            <a:noFill/>
          </a:ln>
        </p:spPr>
        <p:txBody>
          <a:bodyPr spcFirstLastPara="1" wrap="square" lIns="91425" tIns="45700" rIns="91425" bIns="45700" anchor="ctr" anchorCtr="0">
            <a:normAutofit/>
          </a:bodyPr>
          <a:lstStyle>
            <a:lvl1pPr lvl="0" algn="ctr" rtl="0">
              <a:spcBef>
                <a:spcPts val="0"/>
              </a:spcBef>
              <a:spcAft>
                <a:spcPts val="0"/>
              </a:spcAft>
              <a:buClr>
                <a:schemeClr val="dk1"/>
              </a:buClr>
              <a:buSzPts val="4400"/>
              <a:buFont typeface="Calibri"/>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83" name="Google Shape;83;p18"/>
          <p:cNvSpPr txBox="1">
            <a:spLocks noGrp="1"/>
          </p:cNvSpPr>
          <p:nvPr>
            <p:ph type="body" idx="1"/>
          </p:nvPr>
        </p:nvSpPr>
        <p:spPr>
          <a:xfrm>
            <a:off x="457200" y="1535113"/>
            <a:ext cx="40401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84" name="Google Shape;84;p18"/>
          <p:cNvSpPr txBox="1">
            <a:spLocks noGrp="1"/>
          </p:cNvSpPr>
          <p:nvPr>
            <p:ph type="body" idx="2"/>
          </p:nvPr>
        </p:nvSpPr>
        <p:spPr>
          <a:xfrm>
            <a:off x="457200" y="2174875"/>
            <a:ext cx="40401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85" name="Google Shape;85;p18"/>
          <p:cNvSpPr txBox="1">
            <a:spLocks noGrp="1"/>
          </p:cNvSpPr>
          <p:nvPr>
            <p:ph type="body" idx="3"/>
          </p:nvPr>
        </p:nvSpPr>
        <p:spPr>
          <a:xfrm>
            <a:off x="4645025" y="1535113"/>
            <a:ext cx="40419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86" name="Google Shape;86;p18"/>
          <p:cNvSpPr txBox="1">
            <a:spLocks noGrp="1"/>
          </p:cNvSpPr>
          <p:nvPr>
            <p:ph type="body" idx="4"/>
          </p:nvPr>
        </p:nvSpPr>
        <p:spPr>
          <a:xfrm>
            <a:off x="4645025" y="2174875"/>
            <a:ext cx="40419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87" name="Google Shape;87;p18"/>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8" name="Google Shape;88;p18"/>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9" name="Google Shape;89;p18"/>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57200" y="274638"/>
            <a:ext cx="8229600" cy="1143300"/>
          </a:xfrm>
          <a:prstGeom prst="rect">
            <a:avLst/>
          </a:prstGeom>
          <a:noFill/>
          <a:ln>
            <a:noFill/>
          </a:ln>
        </p:spPr>
        <p:txBody>
          <a:bodyPr spcFirstLastPara="1" wrap="square" lIns="91425" tIns="45700" rIns="91425" bIns="45700" anchor="ctr" anchorCtr="0">
            <a:normAutofit/>
          </a:bodyPr>
          <a:lstStyle>
            <a:lvl1pPr lvl="0" algn="ctr" rtl="0">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92" name="Google Shape;92;p19"/>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93" name="Google Shape;93;p19"/>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94" name="Google Shape;94;p19"/>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5"/>
        <p:cNvGrpSpPr/>
        <p:nvPr/>
      </p:nvGrpSpPr>
      <p:grpSpPr>
        <a:xfrm>
          <a:off x="0" y="0"/>
          <a:ext cx="0" cy="0"/>
          <a:chOff x="0" y="0"/>
          <a:chExt cx="0" cy="0"/>
        </a:xfrm>
      </p:grpSpPr>
      <p:sp>
        <p:nvSpPr>
          <p:cNvPr id="96" name="Google Shape;96;p20"/>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97" name="Google Shape;97;p20"/>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98" name="Google Shape;98;p20"/>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99"/>
        <p:cNvGrpSpPr/>
        <p:nvPr/>
      </p:nvGrpSpPr>
      <p:grpSpPr>
        <a:xfrm>
          <a:off x="0" y="0"/>
          <a:ext cx="0" cy="0"/>
          <a:chOff x="0" y="0"/>
          <a:chExt cx="0" cy="0"/>
        </a:xfrm>
      </p:grpSpPr>
      <p:sp>
        <p:nvSpPr>
          <p:cNvPr id="100" name="Google Shape;100;p21"/>
          <p:cNvSpPr txBox="1">
            <a:spLocks noGrp="1"/>
          </p:cNvSpPr>
          <p:nvPr>
            <p:ph type="title"/>
          </p:nvPr>
        </p:nvSpPr>
        <p:spPr>
          <a:xfrm>
            <a:off x="457200" y="273050"/>
            <a:ext cx="3008400" cy="1162500"/>
          </a:xfrm>
          <a:prstGeom prst="rect">
            <a:avLst/>
          </a:prstGeom>
          <a:noFill/>
          <a:ln>
            <a:noFill/>
          </a:ln>
        </p:spPr>
        <p:txBody>
          <a:bodyPr spcFirstLastPara="1" wrap="square" lIns="91425" tIns="45700" rIns="91425" bIns="45700" anchor="b" anchorCtr="0">
            <a:normAutofit/>
          </a:bodyPr>
          <a:lstStyle>
            <a:lvl1pPr lvl="0" algn="l" rtl="0">
              <a:spcBef>
                <a:spcPts val="0"/>
              </a:spcBef>
              <a:spcAft>
                <a:spcPts val="0"/>
              </a:spcAft>
              <a:buClr>
                <a:schemeClr val="dk1"/>
              </a:buClr>
              <a:buSzPts val="2000"/>
              <a:buFont typeface="Calibri"/>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01" name="Google Shape;101;p21"/>
          <p:cNvSpPr txBox="1">
            <a:spLocks noGrp="1"/>
          </p:cNvSpPr>
          <p:nvPr>
            <p:ph type="body" idx="1"/>
          </p:nvPr>
        </p:nvSpPr>
        <p:spPr>
          <a:xfrm>
            <a:off x="3575050" y="273050"/>
            <a:ext cx="5111700" cy="5853300"/>
          </a:xfrm>
          <a:prstGeom prst="rect">
            <a:avLst/>
          </a:prstGeom>
          <a:noFill/>
          <a:ln>
            <a:noFill/>
          </a:ln>
        </p:spPr>
        <p:txBody>
          <a:bodyPr spcFirstLastPara="1" wrap="square" lIns="91425" tIns="45700" rIns="91425" bIns="45700" anchor="t" anchorCtr="0">
            <a:normAutofit/>
          </a:bodyPr>
          <a:lstStyle>
            <a:lvl1pPr marL="457200" lvl="0" indent="-431800" algn="l" rtl="0">
              <a:spcBef>
                <a:spcPts val="640"/>
              </a:spcBef>
              <a:spcAft>
                <a:spcPts val="0"/>
              </a:spcAft>
              <a:buClr>
                <a:schemeClr val="dk1"/>
              </a:buClr>
              <a:buSzPts val="3200"/>
              <a:buChar char="•"/>
              <a:defRPr sz="3200"/>
            </a:lvl1pPr>
            <a:lvl2pPr marL="914400" lvl="1" indent="-406400" algn="l" rtl="0">
              <a:spcBef>
                <a:spcPts val="560"/>
              </a:spcBef>
              <a:spcAft>
                <a:spcPts val="0"/>
              </a:spcAft>
              <a:buClr>
                <a:schemeClr val="dk1"/>
              </a:buClr>
              <a:buSzPts val="2800"/>
              <a:buChar char="–"/>
              <a:defRPr sz="2800"/>
            </a:lvl2pPr>
            <a:lvl3pPr marL="1371600" lvl="2" indent="-381000" algn="l" rtl="0">
              <a:spcBef>
                <a:spcPts val="480"/>
              </a:spcBef>
              <a:spcAft>
                <a:spcPts val="0"/>
              </a:spcAft>
              <a:buClr>
                <a:schemeClr val="dk1"/>
              </a:buClr>
              <a:buSzPts val="2400"/>
              <a:buChar char="•"/>
              <a:defRPr sz="2400"/>
            </a:lvl3pPr>
            <a:lvl4pPr marL="1828800" lvl="3" indent="-355600" algn="l" rtl="0">
              <a:spcBef>
                <a:spcPts val="400"/>
              </a:spcBef>
              <a:spcAft>
                <a:spcPts val="0"/>
              </a:spcAft>
              <a:buClr>
                <a:schemeClr val="dk1"/>
              </a:buClr>
              <a:buSzPts val="2000"/>
              <a:buChar char="–"/>
              <a:defRPr sz="2000"/>
            </a:lvl4pPr>
            <a:lvl5pPr marL="2286000" lvl="4" indent="-355600" algn="l" rtl="0">
              <a:spcBef>
                <a:spcPts val="400"/>
              </a:spcBef>
              <a:spcAft>
                <a:spcPts val="0"/>
              </a:spcAft>
              <a:buClr>
                <a:schemeClr val="dk1"/>
              </a:buClr>
              <a:buSzPts val="2000"/>
              <a:buChar char="»"/>
              <a:defRPr sz="2000"/>
            </a:lvl5pPr>
            <a:lvl6pPr marL="2743200" lvl="5" indent="-355600" algn="l" rtl="0">
              <a:spcBef>
                <a:spcPts val="400"/>
              </a:spcBef>
              <a:spcAft>
                <a:spcPts val="0"/>
              </a:spcAft>
              <a:buClr>
                <a:schemeClr val="dk1"/>
              </a:buClr>
              <a:buSzPts val="2000"/>
              <a:buChar char="•"/>
              <a:defRPr sz="2000"/>
            </a:lvl6pPr>
            <a:lvl7pPr marL="3200400" lvl="6" indent="-355600" algn="l" rtl="0">
              <a:spcBef>
                <a:spcPts val="400"/>
              </a:spcBef>
              <a:spcAft>
                <a:spcPts val="0"/>
              </a:spcAft>
              <a:buClr>
                <a:schemeClr val="dk1"/>
              </a:buClr>
              <a:buSzPts val="2000"/>
              <a:buChar char="•"/>
              <a:defRPr sz="2000"/>
            </a:lvl7pPr>
            <a:lvl8pPr marL="3657600" lvl="7" indent="-355600" algn="l" rtl="0">
              <a:spcBef>
                <a:spcPts val="400"/>
              </a:spcBef>
              <a:spcAft>
                <a:spcPts val="0"/>
              </a:spcAft>
              <a:buClr>
                <a:schemeClr val="dk1"/>
              </a:buClr>
              <a:buSzPts val="2000"/>
              <a:buChar char="•"/>
              <a:defRPr sz="2000"/>
            </a:lvl8pPr>
            <a:lvl9pPr marL="4114800" lvl="8" indent="-355600" algn="l" rtl="0">
              <a:spcBef>
                <a:spcPts val="400"/>
              </a:spcBef>
              <a:spcAft>
                <a:spcPts val="0"/>
              </a:spcAft>
              <a:buClr>
                <a:schemeClr val="dk1"/>
              </a:buClr>
              <a:buSzPts val="2000"/>
              <a:buChar char="•"/>
              <a:defRPr sz="2000"/>
            </a:lvl9pPr>
          </a:lstStyle>
          <a:p>
            <a:endParaRPr/>
          </a:p>
        </p:txBody>
      </p:sp>
      <p:sp>
        <p:nvSpPr>
          <p:cNvPr id="102" name="Google Shape;102;p21"/>
          <p:cNvSpPr txBox="1">
            <a:spLocks noGrp="1"/>
          </p:cNvSpPr>
          <p:nvPr>
            <p:ph type="body" idx="2"/>
          </p:nvPr>
        </p:nvSpPr>
        <p:spPr>
          <a:xfrm>
            <a:off x="457200" y="1435100"/>
            <a:ext cx="3008400" cy="46911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103" name="Google Shape;103;p21"/>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04" name="Google Shape;104;p21"/>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05" name="Google Shape;105;p21"/>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867800"/>
            <a:ext cx="8520600" cy="11223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06"/>
        <p:cNvGrpSpPr/>
        <p:nvPr/>
      </p:nvGrpSpPr>
      <p:grpSpPr>
        <a:xfrm>
          <a:off x="0" y="0"/>
          <a:ext cx="0" cy="0"/>
          <a:chOff x="0" y="0"/>
          <a:chExt cx="0" cy="0"/>
        </a:xfrm>
      </p:grpSpPr>
      <p:sp>
        <p:nvSpPr>
          <p:cNvPr id="107" name="Google Shape;107;p22"/>
          <p:cNvSpPr txBox="1">
            <a:spLocks noGrp="1"/>
          </p:cNvSpPr>
          <p:nvPr>
            <p:ph type="title"/>
          </p:nvPr>
        </p:nvSpPr>
        <p:spPr>
          <a:xfrm>
            <a:off x="1792288" y="4800600"/>
            <a:ext cx="5486400" cy="566700"/>
          </a:xfrm>
          <a:prstGeom prst="rect">
            <a:avLst/>
          </a:prstGeom>
          <a:noFill/>
          <a:ln>
            <a:noFill/>
          </a:ln>
        </p:spPr>
        <p:txBody>
          <a:bodyPr spcFirstLastPara="1" wrap="square" lIns="91425" tIns="45700" rIns="91425" bIns="45700" anchor="b" anchorCtr="0">
            <a:normAutofit/>
          </a:bodyPr>
          <a:lstStyle>
            <a:lvl1pPr lvl="0" algn="l" rtl="0">
              <a:spcBef>
                <a:spcPts val="0"/>
              </a:spcBef>
              <a:spcAft>
                <a:spcPts val="0"/>
              </a:spcAft>
              <a:buClr>
                <a:schemeClr val="dk1"/>
              </a:buClr>
              <a:buSzPts val="2000"/>
              <a:buFont typeface="Calibri"/>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08" name="Google Shape;108;p22"/>
          <p:cNvSpPr>
            <a:spLocks noGrp="1"/>
          </p:cNvSpPr>
          <p:nvPr>
            <p:ph type="pic" idx="2"/>
          </p:nvPr>
        </p:nvSpPr>
        <p:spPr>
          <a:xfrm>
            <a:off x="1792288" y="612775"/>
            <a:ext cx="5486400" cy="4114800"/>
          </a:xfrm>
          <a:prstGeom prst="rect">
            <a:avLst/>
          </a:prstGeom>
          <a:noFill/>
          <a:ln>
            <a:noFill/>
          </a:ln>
        </p:spPr>
      </p:sp>
      <p:sp>
        <p:nvSpPr>
          <p:cNvPr id="109" name="Google Shape;109;p22"/>
          <p:cNvSpPr txBox="1">
            <a:spLocks noGrp="1"/>
          </p:cNvSpPr>
          <p:nvPr>
            <p:ph type="body" idx="1"/>
          </p:nvPr>
        </p:nvSpPr>
        <p:spPr>
          <a:xfrm>
            <a:off x="1792288" y="5367338"/>
            <a:ext cx="5486400" cy="8049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110" name="Google Shape;110;p22"/>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11" name="Google Shape;111;p22"/>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12" name="Google Shape;112;p22"/>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13"/>
        <p:cNvGrpSpPr/>
        <p:nvPr/>
      </p:nvGrpSpPr>
      <p:grpSpPr>
        <a:xfrm>
          <a:off x="0" y="0"/>
          <a:ext cx="0" cy="0"/>
          <a:chOff x="0" y="0"/>
          <a:chExt cx="0" cy="0"/>
        </a:xfrm>
      </p:grpSpPr>
      <p:sp>
        <p:nvSpPr>
          <p:cNvPr id="114" name="Google Shape;114;p23"/>
          <p:cNvSpPr txBox="1">
            <a:spLocks noGrp="1"/>
          </p:cNvSpPr>
          <p:nvPr>
            <p:ph type="title"/>
          </p:nvPr>
        </p:nvSpPr>
        <p:spPr>
          <a:xfrm>
            <a:off x="457200" y="274638"/>
            <a:ext cx="8229600" cy="1143300"/>
          </a:xfrm>
          <a:prstGeom prst="rect">
            <a:avLst/>
          </a:prstGeom>
          <a:noFill/>
          <a:ln>
            <a:noFill/>
          </a:ln>
        </p:spPr>
        <p:txBody>
          <a:bodyPr spcFirstLastPara="1" wrap="square" lIns="91425" tIns="45700" rIns="91425" bIns="45700" anchor="ctr" anchorCtr="0">
            <a:normAutofit/>
          </a:bodyPr>
          <a:lstStyle>
            <a:lvl1pPr lvl="0" algn="ctr" rtl="0">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15" name="Google Shape;115;p23"/>
          <p:cNvSpPr txBox="1">
            <a:spLocks noGrp="1"/>
          </p:cNvSpPr>
          <p:nvPr>
            <p:ph type="body" idx="1"/>
          </p:nvPr>
        </p:nvSpPr>
        <p:spPr>
          <a:xfrm rot="5400000">
            <a:off x="2308950" y="-251550"/>
            <a:ext cx="4526100" cy="82296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116" name="Google Shape;116;p23"/>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17" name="Google Shape;117;p23"/>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18" name="Google Shape;118;p23"/>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19"/>
        <p:cNvGrpSpPr/>
        <p:nvPr/>
      </p:nvGrpSpPr>
      <p:grpSpPr>
        <a:xfrm>
          <a:off x="0" y="0"/>
          <a:ext cx="0" cy="0"/>
          <a:chOff x="0" y="0"/>
          <a:chExt cx="0" cy="0"/>
        </a:xfrm>
      </p:grpSpPr>
      <p:sp>
        <p:nvSpPr>
          <p:cNvPr id="120" name="Google Shape;120;p24"/>
          <p:cNvSpPr txBox="1">
            <a:spLocks noGrp="1"/>
          </p:cNvSpPr>
          <p:nvPr>
            <p:ph type="title"/>
          </p:nvPr>
        </p:nvSpPr>
        <p:spPr>
          <a:xfrm rot="5400000">
            <a:off x="4732350" y="2171688"/>
            <a:ext cx="5851500" cy="2057400"/>
          </a:xfrm>
          <a:prstGeom prst="rect">
            <a:avLst/>
          </a:prstGeom>
          <a:noFill/>
          <a:ln>
            <a:noFill/>
          </a:ln>
        </p:spPr>
        <p:txBody>
          <a:bodyPr spcFirstLastPara="1" wrap="square" lIns="91425" tIns="45700" rIns="91425" bIns="45700" anchor="ctr" anchorCtr="0">
            <a:normAutofit/>
          </a:bodyPr>
          <a:lstStyle>
            <a:lvl1pPr lvl="0" algn="ctr" rtl="0">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21" name="Google Shape;121;p24"/>
          <p:cNvSpPr txBox="1">
            <a:spLocks noGrp="1"/>
          </p:cNvSpPr>
          <p:nvPr>
            <p:ph type="body" idx="1"/>
          </p:nvPr>
        </p:nvSpPr>
        <p:spPr>
          <a:xfrm rot="5400000">
            <a:off x="541350" y="190488"/>
            <a:ext cx="5851500" cy="60198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122" name="Google Shape;122;p24"/>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23" name="Google Shape;123;p24"/>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24" name="Google Shape;124;p24"/>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536633"/>
            <a:ext cx="8520600" cy="45552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536633"/>
            <a:ext cx="3999900" cy="4555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536633"/>
            <a:ext cx="3999900" cy="4555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740800"/>
            <a:ext cx="2808000" cy="1007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852800"/>
            <a:ext cx="2808000" cy="42393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600200"/>
            <a:ext cx="6367800" cy="54543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67"/>
            <a:ext cx="4572000" cy="6858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644233"/>
            <a:ext cx="4045200" cy="19764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3737433"/>
            <a:ext cx="4045200" cy="16467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965433"/>
            <a:ext cx="3837000" cy="49269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5640767"/>
            <a:ext cx="5998800" cy="8067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593367"/>
            <a:ext cx="8520600" cy="7635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536633"/>
            <a:ext cx="8520600" cy="45552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457200" y="274638"/>
            <a:ext cx="8229600" cy="11433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52" name="Google Shape;52;p13"/>
          <p:cNvSpPr txBox="1">
            <a:spLocks noGrp="1"/>
          </p:cNvSpPr>
          <p:nvPr>
            <p:ph type="body" idx="1"/>
          </p:nvPr>
        </p:nvSpPr>
        <p:spPr>
          <a:xfrm>
            <a:off x="457200" y="1600200"/>
            <a:ext cx="8229600" cy="4526100"/>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53" name="Google Shape;53;p13"/>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4" name="Google Shape;54;p13"/>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5" name="Google Shape;55;p13"/>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28"/>
        <p:cNvGrpSpPr/>
        <p:nvPr/>
      </p:nvGrpSpPr>
      <p:grpSpPr>
        <a:xfrm>
          <a:off x="0" y="0"/>
          <a:ext cx="0" cy="0"/>
          <a:chOff x="0" y="0"/>
          <a:chExt cx="0" cy="0"/>
        </a:xfrm>
      </p:grpSpPr>
      <p:sp>
        <p:nvSpPr>
          <p:cNvPr id="129" name="Google Shape;129;p25"/>
          <p:cNvSpPr txBox="1">
            <a:spLocks noGrp="1"/>
          </p:cNvSpPr>
          <p:nvPr>
            <p:ph type="title"/>
          </p:nvPr>
        </p:nvSpPr>
        <p:spPr>
          <a:xfrm>
            <a:off x="61050" y="0"/>
            <a:ext cx="9021900" cy="708300"/>
          </a:xfrm>
          <a:prstGeom prst="rect">
            <a:avLst/>
          </a:prstGeom>
          <a:noFill/>
          <a:ln>
            <a:noFill/>
          </a:ln>
        </p:spPr>
        <p:txBody>
          <a:bodyPr spcFirstLastPara="1" wrap="square" lIns="91425" tIns="45700" rIns="91425" bIns="45700" anchor="ctr" anchorCtr="0">
            <a:noAutofit/>
          </a:bodyPr>
          <a:lstStyle/>
          <a:p>
            <a:pPr marL="171450" algn="l"/>
            <a:r>
              <a:rPr lang="en-GB" sz="3200" b="1" u="sng" dirty="0">
                <a:solidFill>
                  <a:schemeClr val="bg1"/>
                </a:solidFill>
              </a:rPr>
              <a:t>PRAYER FOR FAMILIES</a:t>
            </a:r>
          </a:p>
        </p:txBody>
      </p:sp>
      <p:sp>
        <p:nvSpPr>
          <p:cNvPr id="130" name="Google Shape;130;p25"/>
          <p:cNvSpPr txBox="1">
            <a:spLocks noGrp="1"/>
          </p:cNvSpPr>
          <p:nvPr>
            <p:ph type="body" idx="1"/>
          </p:nvPr>
        </p:nvSpPr>
        <p:spPr>
          <a:xfrm>
            <a:off x="51350" y="762925"/>
            <a:ext cx="9021900" cy="6039300"/>
          </a:xfrm>
          <a:prstGeom prst="rect">
            <a:avLst/>
          </a:prstGeom>
          <a:noFill/>
          <a:ln>
            <a:noFill/>
          </a:ln>
        </p:spPr>
        <p:txBody>
          <a:bodyPr spcFirstLastPara="1" wrap="square" lIns="0" tIns="0" rIns="0" bIns="0" anchor="t" anchorCtr="0">
            <a:noAutofit/>
          </a:bodyPr>
          <a:lstStyle/>
          <a:p>
            <a:pPr marL="114300" indent="0">
              <a:lnSpc>
                <a:spcPct val="100000"/>
              </a:lnSpc>
              <a:spcBef>
                <a:spcPct val="0"/>
              </a:spcBef>
              <a:spcAft>
                <a:spcPct val="0"/>
              </a:spcAft>
              <a:buNone/>
            </a:pPr>
            <a:r>
              <a:rPr lang="en-GB" sz="3050" b="1" dirty="0">
                <a:solidFill>
                  <a:schemeClr val="bg1"/>
                </a:solidFill>
                <a:latin typeface="Calibri" panose="020F0502020204030204" pitchFamily="34" charset="0"/>
                <a:ea typeface="Calibri" panose="020F0502020204030204" pitchFamily="34" charset="0"/>
                <a:cs typeface="Calibri" panose="020F0502020204030204" pitchFamily="34" charset="0"/>
              </a:rPr>
              <a:t>Father in heaven, bless our families, our parents, our brothers and sisters, our children and our grandparents. May we experience the presence of Jesus in our homes: his peace, love, joy and unity. Protect our families from all harm, heal those who are sick, strengthen those who are weak; guide our children to study well and grow in your wisdom and understanding. Grant us your love that our families will never again experience violence, rejection and division, may all who have been hurt or scandalized find ready comfort and healing. Grant that our families too may be places of communion and prayer. We ask this through Christ our Lord. Amen.</a:t>
            </a:r>
          </a:p>
        </p:txBody>
      </p:sp>
      <p:sp>
        <p:nvSpPr>
          <p:cNvPr id="131" name="Google Shape;131;p25"/>
          <p:cNvSpPr txBox="1"/>
          <p:nvPr/>
        </p:nvSpPr>
        <p:spPr>
          <a:xfrm>
            <a:off x="7595050" y="6357300"/>
            <a:ext cx="1548900" cy="500700"/>
          </a:xfrm>
          <a:prstGeom prst="rect">
            <a:avLst/>
          </a:prstGeom>
          <a:noFill/>
          <a:ln>
            <a:noFill/>
          </a:ln>
        </p:spPr>
        <p:txBody>
          <a:bodyPr spcFirstLastPara="1" wrap="square" lIns="91425" tIns="91425" rIns="91425" bIns="91425" anchor="ctr" anchorCtr="0">
            <a:noAutofit/>
          </a:bodyPr>
          <a:lstStyle/>
          <a:p>
            <a:pPr>
              <a:buClr>
                <a:schemeClr val="lt1"/>
              </a:buClr>
              <a:buSzPts val="3200"/>
            </a:pPr>
            <a:endParaRPr lang="en-GB" sz="3600" dirty="0">
              <a:latin typeface="Calibri"/>
              <a:ea typeface="Calibri"/>
              <a:cs typeface="Calibri"/>
              <a:sym typeface="Calibri"/>
            </a:endParaRPr>
          </a:p>
        </p:txBody>
      </p:sp>
    </p:spTree>
    <p:extLst>
      <p:ext uri="{BB962C8B-B14F-4D97-AF65-F5344CB8AC3E}">
        <p14:creationId xmlns:p14="http://schemas.microsoft.com/office/powerpoint/2010/main" val="3675278788"/>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203</TotalTime>
  <Words>135</Words>
  <Application>Microsoft Office PowerPoint</Application>
  <PresentationFormat>On-screen Show (4:3)</PresentationFormat>
  <Paragraphs>3</Paragraphs>
  <Slides>1</Slides>
  <Notes>1</Notes>
  <HiddenSlides>0</HiddenSlides>
  <MMClips>0</MMClips>
  <ScaleCrop>false</ScaleCrop>
  <HeadingPairs>
    <vt:vector size="6" baseType="variant">
      <vt:variant>
        <vt:lpstr>Fonts Used</vt:lpstr>
      </vt:variant>
      <vt:variant>
        <vt:i4>2</vt:i4>
      </vt:variant>
      <vt:variant>
        <vt:lpstr>Theme</vt:lpstr>
      </vt:variant>
      <vt:variant>
        <vt:i4>2</vt:i4>
      </vt:variant>
      <vt:variant>
        <vt:lpstr>Slide Titles</vt:lpstr>
      </vt:variant>
      <vt:variant>
        <vt:i4>1</vt:i4>
      </vt:variant>
    </vt:vector>
  </HeadingPairs>
  <TitlesOfParts>
    <vt:vector size="5" baseType="lpstr">
      <vt:lpstr>Arial</vt:lpstr>
      <vt:lpstr>Calibri</vt:lpstr>
      <vt:lpstr>Simple Light</vt:lpstr>
      <vt:lpstr>Office Theme</vt:lpstr>
      <vt:lpstr>PRAYER FOR FAMILIES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BLAN</dc:title>
  <dc:creator>Denver</dc:creator>
  <cp:lastModifiedBy>Denver Pinto</cp:lastModifiedBy>
  <cp:revision>568</cp:revision>
  <dcterms:modified xsi:type="dcterms:W3CDTF">2024-04-29T13:59:00Z</dcterms:modified>
</cp:coreProperties>
</file>