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89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673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PRAYER FOR PRIESTS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them we pray thee, dearest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them for they are thine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priests who life burns out before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consecrated shrine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them thou knowest dearest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world, the flesh are strong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Satan spreads a thousand snares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lead them into wrong.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PRAYER FOR PRIESTS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them for they are in the world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from the world apart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earthly pleasures tempt, allure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Shelter them in thy heart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them and comfort them in hours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loneliness and pain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all their life of sacrifice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souls seems but in vain.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22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PRAYER FOR PRIESTS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them and O remember,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have no one but thee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they have only a human heart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human frailty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them as spotless as the host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daily they caress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 every thought and word and deed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Deign dearest Lord to bless. Amen.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33277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162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PRAYER FOR PRIESTS</vt:lpstr>
      <vt:lpstr>PRAYER FOR PRIESTS</vt:lpstr>
      <vt:lpstr>PRAYER FOR PRIESTS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2024-04-29T16:16:15Z</dcterms:modified>
</cp:coreProperties>
</file>