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75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O Father, to your priests the grace of worthy service, renew in their hearts the spirit of holiness so that they may teach us as they should and bring us closer to you through their example.</a:t>
            </a:r>
          </a:p>
          <a:p>
            <a:pPr marL="114300" indent="0">
              <a:spcBef>
                <a:spcPts val="0"/>
              </a:spcBef>
              <a:buClr>
                <a:srgbClr val="00FF00"/>
              </a:buClr>
              <a:buSzPts val="2000"/>
              <a:buNone/>
            </a:pPr>
            <a:r>
              <a:rPr lang="en-GB" sz="3050" b="1" dirty="0">
                <a:solidFill>
                  <a:schemeClr val="lt1"/>
                </a:solidFill>
              </a:rPr>
              <a:t>Through the gift of your Holy Spirit, O Lord, give them prudent behaviour, tenderness of wisdom, moderation, gentleness, purity of heart, freedom of spirit.</a:t>
            </a:r>
          </a:p>
          <a:p>
            <a:pPr marL="114300" indent="0">
              <a:spcBef>
                <a:spcPts val="0"/>
              </a:spcBef>
              <a:buClr>
                <a:srgbClr val="00FF00"/>
              </a:buClr>
              <a:buSzPts val="2000"/>
              <a:buNone/>
            </a:pPr>
            <a:r>
              <a:rPr lang="en-GB" sz="3050" b="1" dirty="0">
                <a:solidFill>
                  <a:schemeClr val="lt1"/>
                </a:solidFill>
              </a:rPr>
              <a:t>Fill them entirely with your holy love so that they may belong entirely to you and may conduct themselves in a manner worthy of praise, but without seeking after the praise of this world</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them the grace that in purity of soul and body, they may glorify you, love and serve you with devotion.</a:t>
            </a:r>
          </a:p>
          <a:p>
            <a:pPr marL="114300" indent="0">
              <a:spcBef>
                <a:spcPts val="0"/>
              </a:spcBef>
              <a:buClr>
                <a:srgbClr val="00FF00"/>
              </a:buClr>
              <a:buSzPts val="2000"/>
              <a:buNone/>
            </a:pPr>
            <a:r>
              <a:rPr lang="en-GB" sz="3050" b="1" dirty="0">
                <a:solidFill>
                  <a:schemeClr val="lt1"/>
                </a:solidFill>
              </a:rPr>
              <a:t>May you be their honour, their joy, their desire, their consolation in suffering, may you be their advisor in doubt, their </a:t>
            </a:r>
            <a:r>
              <a:rPr lang="en-GB" sz="3050" b="1" dirty="0" err="1">
                <a:solidFill>
                  <a:schemeClr val="lt1"/>
                </a:solidFill>
              </a:rPr>
              <a:t>defense</a:t>
            </a:r>
            <a:r>
              <a:rPr lang="en-GB" sz="3050" b="1" dirty="0">
                <a:solidFill>
                  <a:schemeClr val="lt1"/>
                </a:solidFill>
              </a:rPr>
              <a:t> against injustice, their patience in grief, their wealth in poverty, their relief in sickness.</a:t>
            </a:r>
          </a:p>
          <a:p>
            <a:pPr marL="114300" indent="0">
              <a:spcBef>
                <a:spcPts val="0"/>
              </a:spcBef>
              <a:buClr>
                <a:srgbClr val="00FF00"/>
              </a:buClr>
              <a:buSzPts val="2000"/>
              <a:buNone/>
            </a:pPr>
            <a:r>
              <a:rPr lang="en-GB" sz="3050" b="1" dirty="0">
                <a:solidFill>
                  <a:schemeClr val="lt1"/>
                </a:solidFill>
              </a:rPr>
              <a:t>But let your people O Lord, live in peace with their shepherds that all my share in their honour and rejoice in their conduct. May they one day give a good account of the administration of their office and receive the reward of eternal blessedness. Amen</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31307560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240</Words>
  <Application>Microsoft Office PowerPoint</Application>
  <PresentationFormat>On-screen Show (4:3)</PresentationFormat>
  <Paragraphs>11</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PRAYER FOR PRIESTS</vt:lpstr>
      <vt:lpstr>PRAYER FOR PRIESTS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491</cp:revision>
  <dcterms:modified xsi:type="dcterms:W3CDTF">2024-04-29T14:09:05Z</dcterms:modified>
</cp:coreProperties>
</file>