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4"/>
  </p:notesMasterIdLst>
  <p:sldIdLst>
    <p:sldId id="256" r:id="rId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53" y="29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RECEIPPT-TAGS:PRAYER</a:t>
            </a:r>
            <a:endParaRPr dirty="0"/>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PRAYER FOR THE SICK</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rtl="0">
              <a:spcBef>
                <a:spcPts val="0"/>
              </a:spcBef>
              <a:spcAft>
                <a:spcPts val="0"/>
              </a:spcAft>
              <a:buNone/>
            </a:pPr>
            <a:r>
              <a:rPr lang="en-US" sz="3600" b="1" i="0" u="none" strike="noStrike" dirty="0">
                <a:solidFill>
                  <a:schemeClr val="bg1"/>
                </a:solidFill>
                <a:effectLst/>
                <a:latin typeface="Calibri" panose="020F0502020204030204" pitchFamily="34" charset="0"/>
              </a:rPr>
              <a:t>Father, your Son accepted our sufferings to teach us the virtue of patience in human illness. Hear the prayers we offer for our sick brothers and sisters. May all who suffer pain, illness or disease , realize that they are chosen to be saints , and know that they are joined to Christ in his sufferings for the salvation of the world, for he lives and reigns with you and the Holy Spirit , one God forever and ever. Amen.</a:t>
            </a:r>
            <a:endParaRPr lang="en-US" sz="3600" b="1" dirty="0">
              <a:solidFill>
                <a:schemeClr val="bg1"/>
              </a:solidFill>
            </a:endParaRPr>
          </a:p>
        </p:txBody>
      </p:sp>
      <p:sp>
        <p:nvSpPr>
          <p:cNvPr id="131" name="Google Shape;131;p25"/>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lang="en-GB" sz="3600"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94</Words>
  <Application>Microsoft Office PowerPoint</Application>
  <PresentationFormat>On-screen Show (4:3)</PresentationFormat>
  <Paragraphs>3</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Arial</vt:lpstr>
      <vt:lpstr>Calibri</vt:lpstr>
      <vt:lpstr>Simple Light</vt:lpstr>
      <vt:lpstr>Office Theme</vt:lpstr>
      <vt:lpstr>PRAYER FOR THE SICK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8</cp:revision>
  <dcterms:modified xsi:type="dcterms:W3CDTF">2024-04-29T14:00:20Z</dcterms:modified>
</cp:coreProperties>
</file>