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60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40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PREPARE YE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ye the way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his path straight, open the gate,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enter freely into 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Hosanna we cry to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his reign, the poor will prosper,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judge in righteousness.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crush, put down oppressors,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deliverance to the weak.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PREPARE YE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ye the way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his path straight, open the gate,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enter freely into 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Hosanna we cry to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falls like dew upon the flowers,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rains that quench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his days, justice shall flourish,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be the prince of peace.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3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PREPARE YE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ye the way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his path straight, open the gate,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enter freely into 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Hosanna we cry to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Jesus rule o’er land and ocean,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his foes before him bow.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may he live, his name enduring,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all people bless his name!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997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PREPARE YE THE WAY</vt:lpstr>
      <vt:lpstr>PREPARE YE THE WAY</vt:lpstr>
      <vt:lpstr>PREPARE YE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2024-04-29T16:28:11Z</dcterms:modified>
</cp:coreProperties>
</file>