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RECEIPPT-TAGS:RESPONSORIAL PSALM,ADVENT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Joy was in my heart Alleluia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when I heard them say,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“Let us go to God’s house”</a:t>
            </a:r>
            <a:endParaRPr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</cp:revision>
  <dcterms:modified xsi:type="dcterms:W3CDTF">2024-04-29T00:49:40Z</dcterms:modified>
</cp:coreProperties>
</file>