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come, O come, Emmanuel,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are the one who saves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sets us free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2024-04-29T00:50:28Z</dcterms:modified>
</cp:coreProperties>
</file>