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Sing and shout for joy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Great in your midst the holy one of Israel 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66</cp:revision>
  <dcterms:modified xsi:type="dcterms:W3CDTF">2024-04-29T00:50:41Z</dcterms:modified>
</cp:coreProperties>
</file>