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PSALM,ADVENT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He is Lord, He is King, Let him in.</a:t>
            </a:r>
            <a:endParaRPr sz="40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22</Words>
  <Application>Microsoft Office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10</cp:revision>
  <dcterms:modified xsi:type="dcterms:W3CDTF">2024-04-29T00:50:48Z</dcterms:modified>
</cp:coreProperties>
</file>