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I will sing of the mercies of the Lord forever,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I will sing of the mercies of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78</cp:revision>
  <dcterms:modified xsi:type="dcterms:W3CDTF">2024-04-29T00:51:35Z</dcterms:modified>
</cp:coreProperties>
</file>