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New light will shine upon the earth;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</a:t>
            </a:r>
            <a:r>
              <a:rPr lang="en-US" sz="4000" b="1">
                <a:solidFill>
                  <a:schemeClr val="lt1"/>
                </a:solidFill>
              </a:rPr>
              <a:t>born for us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2024-04-29T00:55:04Z</dcterms:modified>
</cp:coreProperties>
</file>