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Christ, our Lord, is king for evermore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17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64</cp:revision>
  <dcterms:modified xsi:type="dcterms:W3CDTF">2024-04-29T00:53:50Z</dcterms:modified>
</cp:coreProperties>
</file>