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 dirty="0">
                <a:solidFill>
                  <a:schemeClr val="lt1"/>
                </a:solidFill>
              </a:rPr>
              <a:t>[RESPONSORIAL PSALM]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Joy was in my heart, Alleluia,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When I hear them say,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“Let us go to God’s house”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115</cp:revision>
  <dcterms:modified xsi:type="dcterms:W3CDTF">2024-04-29T00:53:57Z</dcterms:modified>
</cp:coreProperties>
</file>