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I’ll raise the cup of salvation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and call upon the Lord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33</cp:revision>
  <dcterms:modified xsi:type="dcterms:W3CDTF">2024-04-29T01:00:34Z</dcterms:modified>
</cp:coreProperties>
</file>