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Have mercy, Lord, cleanse me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from all my sins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2024-04-29T01:02:41Z</dcterms:modified>
</cp:coreProperties>
</file>