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 will walk in the presence of the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In the land of the living I’ll walk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27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20</cp:revision>
  <dcterms:modified xsi:type="dcterms:W3CDTF">2024-04-29T01:03:01Z</dcterms:modified>
</cp:coreProperties>
</file>