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PSALM,LENT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Recreate in us a pure heart, O God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19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23</cp:revision>
  <dcterms:modified xsi:type="dcterms:W3CDTF">2024-04-29T01:03:50Z</dcterms:modified>
</cp:coreProperties>
</file>