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900" b="1" dirty="0">
                <a:solidFill>
                  <a:schemeClr val="lt1"/>
                </a:solidFill>
              </a:rPr>
              <a:t>On the day I called, Lord, you answered me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900" b="1" dirty="0">
                <a:solidFill>
                  <a:schemeClr val="lt1"/>
                </a:solidFill>
              </a:rPr>
              <a:t>You answered me, O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98</cp:revision>
  <dcterms:modified xsi:type="dcterms:W3CDTF">2024-04-29T01:11:50Z</dcterms:modified>
</cp:coreProperties>
</file>