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Happy the people whom the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has chosen for his own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100</cp:revision>
  <dcterms:modified xsi:type="dcterms:W3CDTF">2024-04-29T01:12:22Z</dcterms:modified>
</cp:coreProperties>
</file>