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All the poor have found a home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In your goodness, Lord (2)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23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103</cp:revision>
  <dcterms:modified xsi:type="dcterms:W3CDTF">2024-04-29T01:13:20Z</dcterms:modified>
</cp:coreProperties>
</file>