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May the Lord bless and protect us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All the days of our life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21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</cp:revision>
  <dcterms:modified xsi:type="dcterms:W3CDTF">2024-04-29T01:14:33Z</dcterms:modified>
</cp:coreProperties>
</file>