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Here I am, O Lord, to do your will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19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33</cp:revision>
  <dcterms:modified xsi:type="dcterms:W3CDTF">2024-04-29T01:07:42Z</dcterms:modified>
</cp:coreProperties>
</file>