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900" b="1" dirty="0">
                <a:solidFill>
                  <a:schemeClr val="lt1"/>
                </a:solidFill>
              </a:rPr>
              <a:t>How I love you, Lord, my strength, my rock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900" b="1" dirty="0">
                <a:solidFill>
                  <a:schemeClr val="lt1"/>
                </a:solidFill>
              </a:rPr>
              <a:t>You’re my shield, you’re my strength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27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60</cp:revision>
  <dcterms:modified xsi:type="dcterms:W3CDTF">2024-04-29T01:15:39Z</dcterms:modified>
</cp:coreProperties>
</file>