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God, my God, for you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soul is thirsting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72</cp:revision>
  <dcterms:modified xsi:type="dcterms:W3CDTF">2024-04-29T01:15:48Z</dcterms:modified>
</cp:coreProperties>
</file>