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that today you would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listen to his voice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35</cp:revision>
  <dcterms:modified xsi:type="dcterms:W3CDTF">2024-04-29T01:08:12Z</dcterms:modified>
</cp:coreProperties>
</file>