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Lord, you surround me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with cries of deliverance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 have become a hiding place for 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38</cp:revision>
  <dcterms:modified xsi:type="dcterms:W3CDTF">2024-04-29T01:08:44Z</dcterms:modified>
</cp:coreProperties>
</file>