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RECEIPPT-TAGS:RESPONSORIAL PSALM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>
                <a:solidFill>
                  <a:schemeClr val="lt1"/>
                </a:solidFill>
              </a:rPr>
              <a:t>[RESPONSORIAL PSALM]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The Lord is compassion and love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14</Words>
  <Application>Microsoft Office PowerPoint</Application>
  <PresentationFormat>On-screen Show (4:3)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[RESPONSORIAL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48</cp:revision>
  <dcterms:modified xsi:type="dcterms:W3CDTF">2024-04-29T01:08:54Z</dcterms:modified>
</cp:coreProperties>
</file>