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4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PUT ON THE ARMOUR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on the armour of Jesus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up your strength in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Gird yourself with his truth; carry faith as a shield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good news a sword in your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loins be girt and your lamps alight,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Waiting for the day when the master comes.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find you watching when he returns,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come like a thief in the night.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PUT ON THE ARMOUR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on the armour of Jesus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up your strength in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Gird yourself with his truth; carry faith as a shield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good news a sword in your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die with him, we shall live with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now endure, we shall reign with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are not faithful, he still keeps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can’t be false to himself.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7622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166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PUT ON THE ARMOUR</vt:lpstr>
      <vt:lpstr>PUT ON THE ARMOUR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2024-04-29T16:20:36Z</dcterms:modified>
</cp:coreProperties>
</file>