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8"/>
  </p:notes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7179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6968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6179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715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REPROACHES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people, what have I done to you?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have I offended you? Answer 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was I, who brought you out of the land of Egypt,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 have prepared a cross for your Saviour.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REPROACHES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Holy God, Mighty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Holy, Immortal one, have mercy.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was I, who opened the sea before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with a spear, my side you have opened.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5848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REPROACHES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people, what have I done to you?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have I offended you? Answer 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more ought I have done for you than I have done? I have planted you as my beautiful vine.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 have become to me exceedingly bitter.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575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REPROACHES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Holy God, Mighty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Holy, Immortal one, have mercy.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was I who drew water from the rock for you to drink;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in my thirst you gave me vinegar.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786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REPROACHES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people, what have I done to you?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have I offended you? Answer 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was I who gave you a royal sceptre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 have put on my head a crown of thorns.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59778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222</Words>
  <Application>Microsoft Office PowerPoint</Application>
  <PresentationFormat>On-screen Show (4:3)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Simple Light</vt:lpstr>
      <vt:lpstr>Office Theme</vt:lpstr>
      <vt:lpstr>REPROACHES</vt:lpstr>
      <vt:lpstr>REPROACHES</vt:lpstr>
      <vt:lpstr>REPROACHES</vt:lpstr>
      <vt:lpstr>REPROACHES</vt:lpstr>
      <vt:lpstr>REPROACHES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2024-04-29T17:33:05Z</dcterms:modified>
</cp:coreProperties>
</file>