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16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78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11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God of our fathers,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your great and glorious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temple of your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gaze into the depths,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 the firmament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are you, who walk on wings of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93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RING OUT YOUR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Ring out your joy, give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and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creation tell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saints and angels bless your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Blessings from sea and earth and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for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28260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263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RING OUT YOUR JOY</vt:lpstr>
      <vt:lpstr>RING OUT YOUR JOY</vt:lpstr>
      <vt:lpstr>RING OUT YOUR JOY</vt:lpstr>
      <vt:lpstr>RING OUT YOUR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2024-04-29T17:37:08Z</dcterms:modified>
</cp:coreProperties>
</file>