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762807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9726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in the manger thou wert laid,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Immensity made small,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lowly shepherds round thee prayed,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Thou wert our Lord, our King, our all.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on the cross uplifted high,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torments thou didst hang,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Jews and Gentiles passing by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saw the entitle “Christ, the King”.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94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RISE INDIA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India thy millions lead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follow Christ thy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</a:t>
            </a:r>
            <a:r>
              <a:rPr lang="en-GB" sz="36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Com’rin’s</a:t>
            </a: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Point to Everest peak,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hymn of triumph sing.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unite in India’s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joy our tribute bring,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loyal service and of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Jesus Christ, our Lord and King.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6712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172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RISE INDIA</vt:lpstr>
      <vt:lpstr>RISE INDIA</vt:lpstr>
      <vt:lpstr>RISE INDIA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2024-04-29T17:42:20Z</dcterms:modified>
</cp:coreProperties>
</file>