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24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52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ROOM AT THE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cross upon which Jesus died,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shelter in which we can hide,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its grace so free is sufficient for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deep is its fountain, as wide as the sea.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room at the cross for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millions have come there’s still room for 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there’s room at the cross for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ROOM AT THE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millions have found him a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have turned from the sins, they have sinned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still waits, to open the gates,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welcomes a sinner before it’s too late.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room at the cross for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millions have come there’s still room for 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there’s room at the cross for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79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ROOM AT THE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hand of my Saviour is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love of my Saviour is 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sunshine or rain, thru’ loss or in 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blood flows from Calvary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wipe every stain.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room at the cross for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millions have come there’s still room for 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there’s room at the cross for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9261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223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ROOM AT THE CROSS</vt:lpstr>
      <vt:lpstr>ROOM AT THE CROSS</vt:lpstr>
      <vt:lpstr>ROOM 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2024-04-29T17:46:59Z</dcterms:modified>
</cp:coreProperties>
</file>