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2494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7440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0524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SEEK THE LORD WHEN IN TROUBLE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Seek the Lord when in trouble,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Seek the Lord midst your care,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Seek the Lord when you’re happy,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Seek him everywhere.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you wake at break of day,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Just lift your heart and to him say,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don’t know what this day will bring,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Lord I offer you everything.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SEEK THE LORD WHEN IN TROUBLE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Seek the Lord when in trouble,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Seek the Lord midst your care,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Seek the Lord when you’re happy,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Seek him everywhere.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when all your plans go wrong,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don’t complain, just sing this son,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I’m disappointed Lord, it’s true,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I accept it for love of you.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7213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SEEK THE LORD WHEN IN TROUBLE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Seek the Lord when in trouble,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Seek the Lord midst your care,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Seek the Lord when you’re happy,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Seek him everywhere.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you’re burdened down with care,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Just whisper him this little prayer,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I’m worried Lord, what shall I do,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think I’ll trust all things to you.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9116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SEEK THE LORD WHEN IN TROUBLE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Seek the Lord when in trouble,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Seek the Lord midst your care,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Seek the Lord when you’re happy,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Seek him everywhere.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you’re happy and things are fine,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Just sing to him this little rhyme,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thank you, Lord, you are so good,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help me, love you as I should.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570539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268</Words>
  <Application>Microsoft Office PowerPoint</Application>
  <PresentationFormat>On-screen Show (4:3)</PresentationFormat>
  <Paragraphs>44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SEEK THE LORD WHEN IN TROUBLE</vt:lpstr>
      <vt:lpstr>SEEK THE LORD WHEN IN TROUBLE</vt:lpstr>
      <vt:lpstr>SEEK THE LORD WHEN IN TROUBLE</vt:lpstr>
      <vt:lpstr>SEEK THE LORD WHEN IN TROUBLE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2024-04-29T17:57:30Z</dcterms:modified>
</cp:coreProperties>
</file>