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RECEIPPT-TAGS:COMMUNION,PSALM,SPIRIT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08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3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soul, arise and bless the Lord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him: “My God, how great you are!”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clothed with majesty and splendour,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light is the garment to wear.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built your palace on the waters,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winds the angels fly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set the earth on its foundation,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firm, to be shaken no 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6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springs gush forth into the valleys;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they flow, O Lord between the hills.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their banks abide the birds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 from the branches above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7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home you water every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earth drinks deeply of your gifts.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grass sprout up to feed the cattle,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fruit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plants for our needs.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890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241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SEND FORTH YOUR SPIRIT</vt:lpstr>
      <vt:lpstr>SEND FORTH YOUR SPIRIT</vt:lpstr>
      <vt:lpstr>SEND FORTH YOUR SPIRIT</vt:lpstr>
      <vt:lpstr>SEND FORTH YOUR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2024-04-29T18:02:14Z</dcterms:modified>
</cp:coreProperties>
</file>