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RECEIPPT-TAGS:NUPTIAL,PSALM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572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SET ME LIKE A SEAL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me like a seal on your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seal on your arm,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me like a seal on your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right it is to love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love is stronger than death,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stronger even than hell!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flash of it is a flash of fire,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flame of Yahweh himself.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SET ME LIKE A SEAL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me like a seal on your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seal on your arm,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me like a seal on your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right it is to love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then my love, come my beloved,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flood can quench our thirst,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love if real has no end.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18448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135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SET ME LIKE A SEAL</vt:lpstr>
      <vt:lpstr>SET ME LIKE A SEAL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2024-04-29T18:30:39Z</dcterms:modified>
</cp:coreProperties>
</file>