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275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0152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105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the light of your love is shining,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midst of the darkness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light of the world, shine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us free by the truth you now bring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076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 come to your awesome presence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shadows into your radiance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I may enter your brightness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me, try me, consume all my darkness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83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88658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205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SHINE JESUS SHINE</vt:lpstr>
      <vt:lpstr>SHINE JESUS SHINE</vt:lpstr>
      <vt:lpstr>SHINE JESUS SHINE</vt:lpstr>
      <vt:lpstr>SHINE JESUS SHINE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2024-04-29T18:43:51Z</dcterms:modified>
</cp:coreProperties>
</file>