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26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SIGN OF CONQUEST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cross, Jesus was pinioned,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helplessly for all to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sins were nailed there, beside our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took it from us, to set us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suffering, a sign of failure,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foolishness, a sign of hate,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victory, a sign of triumph,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freedom and a sign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SIGN OF CONQUEST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cross, the blood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flowed out into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his dying breath, He gave his Spirit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guide and strengthen us on 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suffering, a sign of failure,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foolishness, a sign of hate,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victory, a sign of triumph,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freedom and a sign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485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SIGN OF CONQUEST</vt:lpstr>
      <vt:lpstr>SIGN OF CONQUEST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2024-04-29T18:47:51Z</dcterms:modified>
</cp:coreProperties>
</file>