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98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SILENT NIGHT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Silent night! Holy night! All is calm, all is bright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 yon virgin mother and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infant so tender and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Sleep in heavenly peace!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Silent night! Holy night!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Shepherds quake at the sight;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Glories stream from heaven afar,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heavenly hosts sing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the Saviour, is born!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SILENT NIGHT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Silent night! Holy night!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 of God, love’s pure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Radiant beams from thy holy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dawn of redeeming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Lord at thy birth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4063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114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SILENT NIGHT</vt:lpstr>
      <vt:lpstr>SILENT 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2024-04-29T18:51:30Z</dcterms:modified>
</cp:coreProperties>
</file>