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RECEIPPT-TAGS:ACCLAMATION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SING ALLELUIA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i="1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Sing Alleluia (3) to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i="1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Sing his praise, Sing his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i="1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Sing Alleluia to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000" b="1" i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Let my soul rejoice in the king</a:t>
            </a:r>
            <a:endParaRPr lang="en-US" sz="4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As to him our praises we bring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Singing of his mighty deeds among 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He is Lord (2) and by all creation adored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He chose us as the people of his own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502</cp:revision>
  <dcterms:modified xsi:type="dcterms:W3CDTF">2024-04-29T18:20:40Z</dcterms:modified>
</cp:coreProperties>
</file>