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RECEIPPT-TAGS:ACCLAMATION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SING ALLELUIA TO </a:t>
            </a:r>
            <a:r>
              <a:rPr lang="en-GB" sz="3000" b="1" u="sng">
                <a:solidFill>
                  <a:schemeClr val="lt1"/>
                </a:solidFill>
              </a:rPr>
              <a:t>THE LORD</a:t>
            </a:r>
            <a:endParaRPr lang="en-GB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Sing Alleluia to the Lord (2)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Sing Alleluia (2) Sing Alleluia to the Lord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If you hear him calling, listen to his voice.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ALLELUIA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495</cp:revision>
  <dcterms:modified xsi:type="dcterms:W3CDTF">2024-04-29T18:20:31Z</dcterms:modified>
</cp:coreProperties>
</file>