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67" y="3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RECEIPPT-TAGS:ENTRANCE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5453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SING A NEW SONG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a new song unto the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your song be sung from mountains high.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a new song unto the Lord,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Singing Alleluia.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Yahweh’s people dance for joy,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come before the Lord.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play for him on glad tambourines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let your trumpet sound.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SING A NEW SONG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a new song unto the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your song be sung from mountains high.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a new song unto the Lord,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Singing Alleluia.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Rise, O children from your sleep,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 Saviour now has come.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has turned your sorrow to joy,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filled your heart with love.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451506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123</Words>
  <Application>Microsoft Office PowerPoint</Application>
  <PresentationFormat>On-screen Show (4:3)</PresentationFormat>
  <Paragraphs>22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SING A NEW SONG</vt:lpstr>
      <vt:lpstr>SING A NEW SONG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568</cp:revision>
  <dcterms:modified xsi:type="dcterms:W3CDTF">2024-04-29T19:00:17Z</dcterms:modified>
</cp:coreProperties>
</file>